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2"/>
  </p:notesMasterIdLst>
  <p:handoutMasterIdLst>
    <p:handoutMasterId r:id="rId33"/>
  </p:handoutMasterIdLst>
  <p:sldIdLst>
    <p:sldId id="1735" r:id="rId3"/>
    <p:sldId id="1736" r:id="rId4"/>
    <p:sldId id="2203" r:id="rId5"/>
    <p:sldId id="2120" r:id="rId6"/>
    <p:sldId id="2339" r:id="rId7"/>
    <p:sldId id="2340" r:id="rId8"/>
    <p:sldId id="2330" r:id="rId9"/>
    <p:sldId id="2138" r:id="rId10"/>
    <p:sldId id="2341" r:id="rId11"/>
    <p:sldId id="2331" r:id="rId12"/>
    <p:sldId id="2139" r:id="rId13"/>
    <p:sldId id="2338" r:id="rId14"/>
    <p:sldId id="2342" r:id="rId15"/>
    <p:sldId id="2302" r:id="rId16"/>
    <p:sldId id="2301" r:id="rId17"/>
    <p:sldId id="2337" r:id="rId18"/>
    <p:sldId id="2343" r:id="rId19"/>
    <p:sldId id="2332" r:id="rId20"/>
    <p:sldId id="2084" r:id="rId21"/>
    <p:sldId id="2336" r:id="rId22"/>
    <p:sldId id="2344" r:id="rId23"/>
    <p:sldId id="2333" r:id="rId24"/>
    <p:sldId id="2325" r:id="rId25"/>
    <p:sldId id="2335" r:id="rId26"/>
    <p:sldId id="2345" r:id="rId27"/>
    <p:sldId id="2306" r:id="rId28"/>
    <p:sldId id="2309" r:id="rId29"/>
    <p:sldId id="2334" r:id="rId30"/>
    <p:sldId id="178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70DEB-D320-4A5B-8DE7-FD4571D61581}" v="17" dt="2024-08-20T07:12:46.61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5067" autoAdjust="0"/>
  </p:normalViewPr>
  <p:slideViewPr>
    <p:cSldViewPr>
      <p:cViewPr varScale="1">
        <p:scale>
          <a:sx n="143" d="100"/>
          <a:sy n="143" d="100"/>
        </p:scale>
        <p:origin x="1224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05D70DEB-D320-4A5B-8DE7-FD4571D61581}"/>
    <pc:docChg chg="undo custSel addSld delSld modSld modMainMaster">
      <pc:chgData name="Yoel Kortick" userId="167978f5-7f40-4909-85d5-d4149554ad4e" providerId="ADAL" clId="{05D70DEB-D320-4A5B-8DE7-FD4571D61581}" dt="2024-08-20T07:14:42.317" v="96" actId="20577"/>
      <pc:docMkLst>
        <pc:docMk/>
      </pc:docMkLst>
      <pc:sldChg chg="del">
        <pc:chgData name="Yoel Kortick" userId="167978f5-7f40-4909-85d5-d4149554ad4e" providerId="ADAL" clId="{05D70DEB-D320-4A5B-8DE7-FD4571D61581}" dt="2024-08-20T07:12:50.292" v="83" actId="47"/>
        <pc:sldMkLst>
          <pc:docMk/>
          <pc:sldMk cId="3352855993" sldId="1701"/>
        </pc:sldMkLst>
      </pc:sldChg>
      <pc:sldChg chg="add del">
        <pc:chgData name="Yoel Kortick" userId="167978f5-7f40-4909-85d5-d4149554ad4e" providerId="ADAL" clId="{05D70DEB-D320-4A5B-8DE7-FD4571D61581}" dt="2024-08-20T07:06:57.842" v="1" actId="47"/>
        <pc:sldMkLst>
          <pc:docMk/>
          <pc:sldMk cId="2783021798" sldId="1783"/>
        </pc:sldMkLst>
      </pc:sldChg>
      <pc:sldChg chg="add del">
        <pc:chgData name="Yoel Kortick" userId="167978f5-7f40-4909-85d5-d4149554ad4e" providerId="ADAL" clId="{05D70DEB-D320-4A5B-8DE7-FD4571D61581}" dt="2024-08-20T07:07:07.101" v="3"/>
        <pc:sldMkLst>
          <pc:docMk/>
          <pc:sldMk cId="3708560843" sldId="1783"/>
        </pc:sldMkLst>
      </pc:sldChg>
      <pc:sldChg chg="add">
        <pc:chgData name="Yoel Kortick" userId="167978f5-7f40-4909-85d5-d4149554ad4e" providerId="ADAL" clId="{05D70DEB-D320-4A5B-8DE7-FD4571D61581}" dt="2024-08-20T07:12:46.613" v="82"/>
        <pc:sldMkLst>
          <pc:docMk/>
          <pc:sldMk cId="2694515923" sldId="1787"/>
        </pc:sldMkLst>
      </pc:sldChg>
      <pc:sldChg chg="add del">
        <pc:chgData name="Yoel Kortick" userId="167978f5-7f40-4909-85d5-d4149554ad4e" providerId="ADAL" clId="{05D70DEB-D320-4A5B-8DE7-FD4571D61581}" dt="2024-08-20T07:07:07.101" v="3"/>
        <pc:sldMkLst>
          <pc:docMk/>
          <pc:sldMk cId="1434441375" sldId="1863"/>
        </pc:sldMkLst>
      </pc:sldChg>
      <pc:sldChg chg="addSp delSp mod">
        <pc:chgData name="Yoel Kortick" userId="167978f5-7f40-4909-85d5-d4149554ad4e" providerId="ADAL" clId="{05D70DEB-D320-4A5B-8DE7-FD4571D61581}" dt="2024-08-20T07:12:02.965" v="76" actId="22"/>
        <pc:sldMkLst>
          <pc:docMk/>
          <pc:sldMk cId="3100413908" sldId="2138"/>
        </pc:sldMkLst>
        <pc:picChg chg="add del">
          <ac:chgData name="Yoel Kortick" userId="167978f5-7f40-4909-85d5-d4149554ad4e" providerId="ADAL" clId="{05D70DEB-D320-4A5B-8DE7-FD4571D61581}" dt="2024-08-20T07:12:02.965" v="76" actId="22"/>
          <ac:picMkLst>
            <pc:docMk/>
            <pc:sldMk cId="3100413908" sldId="2138"/>
            <ac:picMk id="5" creationId="{8E74BF51-0442-67B4-6BF2-D8AC11391F37}"/>
          </ac:picMkLst>
        </pc:picChg>
      </pc:sldChg>
      <pc:sldChg chg="add del">
        <pc:chgData name="Yoel Kortick" userId="167978f5-7f40-4909-85d5-d4149554ad4e" providerId="ADAL" clId="{05D70DEB-D320-4A5B-8DE7-FD4571D61581}" dt="2024-08-20T07:06:57.842" v="1" actId="47"/>
        <pc:sldMkLst>
          <pc:docMk/>
          <pc:sldMk cId="1693534798" sldId="2202"/>
        </pc:sldMkLst>
      </pc:sldChg>
      <pc:sldChg chg="add del">
        <pc:chgData name="Yoel Kortick" userId="167978f5-7f40-4909-85d5-d4149554ad4e" providerId="ADAL" clId="{05D70DEB-D320-4A5B-8DE7-FD4571D61581}" dt="2024-08-20T07:07:07.101" v="3"/>
        <pc:sldMkLst>
          <pc:docMk/>
          <pc:sldMk cId="3167897002" sldId="2202"/>
        </pc:sldMkLst>
      </pc:sldChg>
      <pc:sldChg chg="modSp add mod">
        <pc:chgData name="Yoel Kortick" userId="167978f5-7f40-4909-85d5-d4149554ad4e" providerId="ADAL" clId="{05D70DEB-D320-4A5B-8DE7-FD4571D61581}" dt="2024-08-20T07:10:25.460" v="61" actId="20577"/>
        <pc:sldMkLst>
          <pc:docMk/>
          <pc:sldMk cId="3116304531" sldId="2203"/>
        </pc:sldMkLst>
        <pc:spChg chg="mod">
          <ac:chgData name="Yoel Kortick" userId="167978f5-7f40-4909-85d5-d4149554ad4e" providerId="ADAL" clId="{05D70DEB-D320-4A5B-8DE7-FD4571D61581}" dt="2024-08-20T07:10:25.460" v="61" actId="20577"/>
          <ac:spMkLst>
            <pc:docMk/>
            <pc:sldMk cId="3116304531" sldId="2203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05D70DEB-D320-4A5B-8DE7-FD4571D61581}" dt="2024-08-20T07:11:44.875" v="74" actId="47"/>
        <pc:sldMkLst>
          <pc:docMk/>
          <pc:sldMk cId="2509505202" sldId="2278"/>
        </pc:sldMkLst>
      </pc:sldChg>
      <pc:sldChg chg="del">
        <pc:chgData name="Yoel Kortick" userId="167978f5-7f40-4909-85d5-d4149554ad4e" providerId="ADAL" clId="{05D70DEB-D320-4A5B-8DE7-FD4571D61581}" dt="2024-08-20T07:11:23.509" v="69" actId="47"/>
        <pc:sldMkLst>
          <pc:docMk/>
          <pc:sldMk cId="1560098483" sldId="2279"/>
        </pc:sldMkLst>
      </pc:sldChg>
      <pc:sldChg chg="del">
        <pc:chgData name="Yoel Kortick" userId="167978f5-7f40-4909-85d5-d4149554ad4e" providerId="ADAL" clId="{05D70DEB-D320-4A5B-8DE7-FD4571D61581}" dt="2024-08-20T07:13:38.100" v="93" actId="47"/>
        <pc:sldMkLst>
          <pc:docMk/>
          <pc:sldMk cId="2459941750" sldId="2281"/>
        </pc:sldMkLst>
      </pc:sldChg>
      <pc:sldChg chg="del">
        <pc:chgData name="Yoel Kortick" userId="167978f5-7f40-4909-85d5-d4149554ad4e" providerId="ADAL" clId="{05D70DEB-D320-4A5B-8DE7-FD4571D61581}" dt="2024-08-20T07:13:19.425" v="89" actId="47"/>
        <pc:sldMkLst>
          <pc:docMk/>
          <pc:sldMk cId="1365901413" sldId="2291"/>
        </pc:sldMkLst>
      </pc:sldChg>
      <pc:sldChg chg="del">
        <pc:chgData name="Yoel Kortick" userId="167978f5-7f40-4909-85d5-d4149554ad4e" providerId="ADAL" clId="{05D70DEB-D320-4A5B-8DE7-FD4571D61581}" dt="2024-08-20T07:13:28.993" v="91" actId="47"/>
        <pc:sldMkLst>
          <pc:docMk/>
          <pc:sldMk cId="675741135" sldId="2299"/>
        </pc:sldMkLst>
      </pc:sldChg>
      <pc:sldChg chg="del">
        <pc:chgData name="Yoel Kortick" userId="167978f5-7f40-4909-85d5-d4149554ad4e" providerId="ADAL" clId="{05D70DEB-D320-4A5B-8DE7-FD4571D61581}" dt="2024-08-20T07:13:01.759" v="85" actId="47"/>
        <pc:sldMkLst>
          <pc:docMk/>
          <pc:sldMk cId="954035852" sldId="2307"/>
        </pc:sldMkLst>
      </pc:sldChg>
      <pc:sldChg chg="del">
        <pc:chgData name="Yoel Kortick" userId="167978f5-7f40-4909-85d5-d4149554ad4e" providerId="ADAL" clId="{05D70DEB-D320-4A5B-8DE7-FD4571D61581}" dt="2024-08-20T07:13:10.600" v="87" actId="47"/>
        <pc:sldMkLst>
          <pc:docMk/>
          <pc:sldMk cId="1632057746" sldId="2321"/>
        </pc:sldMkLst>
      </pc:sldChg>
      <pc:sldChg chg="modSp mod">
        <pc:chgData name="Yoel Kortick" userId="167978f5-7f40-4909-85d5-d4149554ad4e" providerId="ADAL" clId="{05D70DEB-D320-4A5B-8DE7-FD4571D61581}" dt="2024-08-20T07:14:42.317" v="96" actId="20577"/>
        <pc:sldMkLst>
          <pc:docMk/>
          <pc:sldMk cId="784733595" sldId="2330"/>
        </pc:sldMkLst>
        <pc:spChg chg="mod">
          <ac:chgData name="Yoel Kortick" userId="167978f5-7f40-4909-85d5-d4149554ad4e" providerId="ADAL" clId="{05D70DEB-D320-4A5B-8DE7-FD4571D61581}" dt="2024-08-20T07:14:42.317" v="96" actId="20577"/>
          <ac:spMkLst>
            <pc:docMk/>
            <pc:sldMk cId="784733595" sldId="2330"/>
            <ac:spMk id="4" creationId="{9339AD69-2B9A-45E9-B9DF-01E883A3526F}"/>
          </ac:spMkLst>
        </pc:spChg>
      </pc:sldChg>
      <pc:sldChg chg="modSp add mod">
        <pc:chgData name="Yoel Kortick" userId="167978f5-7f40-4909-85d5-d4149554ad4e" providerId="ADAL" clId="{05D70DEB-D320-4A5B-8DE7-FD4571D61581}" dt="2024-08-20T07:11:40.247" v="73"/>
        <pc:sldMkLst>
          <pc:docMk/>
          <pc:sldMk cId="2173697640" sldId="2340"/>
        </pc:sldMkLst>
        <pc:spChg chg="mod">
          <ac:chgData name="Yoel Kortick" userId="167978f5-7f40-4909-85d5-d4149554ad4e" providerId="ADAL" clId="{05D70DEB-D320-4A5B-8DE7-FD4571D61581}" dt="2024-08-20T07:11:40.247" v="73"/>
          <ac:spMkLst>
            <pc:docMk/>
            <pc:sldMk cId="2173697640" sldId="234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05D70DEB-D320-4A5B-8DE7-FD4571D61581}" dt="2024-08-20T07:13:36.195" v="92"/>
        <pc:sldMkLst>
          <pc:docMk/>
          <pc:sldMk cId="691274321" sldId="2341"/>
        </pc:sldMkLst>
        <pc:spChg chg="mod">
          <ac:chgData name="Yoel Kortick" userId="167978f5-7f40-4909-85d5-d4149554ad4e" providerId="ADAL" clId="{05D70DEB-D320-4A5B-8DE7-FD4571D61581}" dt="2024-08-20T07:13:36.195" v="92"/>
          <ac:spMkLst>
            <pc:docMk/>
            <pc:sldMk cId="691274321" sldId="2341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05D70DEB-D320-4A5B-8DE7-FD4571D61581}" dt="2024-08-20T07:13:26.540" v="90"/>
        <pc:sldMkLst>
          <pc:docMk/>
          <pc:sldMk cId="3700592371" sldId="2342"/>
        </pc:sldMkLst>
        <pc:spChg chg="mod">
          <ac:chgData name="Yoel Kortick" userId="167978f5-7f40-4909-85d5-d4149554ad4e" providerId="ADAL" clId="{05D70DEB-D320-4A5B-8DE7-FD4571D61581}" dt="2024-08-20T07:13:26.540" v="90"/>
          <ac:spMkLst>
            <pc:docMk/>
            <pc:sldMk cId="3700592371" sldId="2342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05D70DEB-D320-4A5B-8DE7-FD4571D61581}" dt="2024-08-20T07:13:16.921" v="88"/>
        <pc:sldMkLst>
          <pc:docMk/>
          <pc:sldMk cId="640344407" sldId="2343"/>
        </pc:sldMkLst>
        <pc:spChg chg="mod">
          <ac:chgData name="Yoel Kortick" userId="167978f5-7f40-4909-85d5-d4149554ad4e" providerId="ADAL" clId="{05D70DEB-D320-4A5B-8DE7-FD4571D61581}" dt="2024-08-20T07:13:16.921" v="88"/>
          <ac:spMkLst>
            <pc:docMk/>
            <pc:sldMk cId="640344407" sldId="2343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05D70DEB-D320-4A5B-8DE7-FD4571D61581}" dt="2024-08-20T07:13:08.729" v="86"/>
        <pc:sldMkLst>
          <pc:docMk/>
          <pc:sldMk cId="351757135" sldId="2344"/>
        </pc:sldMkLst>
        <pc:spChg chg="mod">
          <ac:chgData name="Yoel Kortick" userId="167978f5-7f40-4909-85d5-d4149554ad4e" providerId="ADAL" clId="{05D70DEB-D320-4A5B-8DE7-FD4571D61581}" dt="2024-08-20T07:13:08.729" v="86"/>
          <ac:spMkLst>
            <pc:docMk/>
            <pc:sldMk cId="351757135" sldId="2344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05D70DEB-D320-4A5B-8DE7-FD4571D61581}" dt="2024-08-20T07:12:59.633" v="84"/>
        <pc:sldMkLst>
          <pc:docMk/>
          <pc:sldMk cId="1825882471" sldId="2345"/>
        </pc:sldMkLst>
        <pc:spChg chg="mod">
          <ac:chgData name="Yoel Kortick" userId="167978f5-7f40-4909-85d5-d4149554ad4e" providerId="ADAL" clId="{05D70DEB-D320-4A5B-8DE7-FD4571D61581}" dt="2024-08-20T07:12:59.633" v="84"/>
          <ac:spMkLst>
            <pc:docMk/>
            <pc:sldMk cId="1825882471" sldId="2345"/>
            <ac:spMk id="3" creationId="{440E2C51-CB70-4EE1-8E6B-DADCB74DEC44}"/>
          </ac:spMkLst>
        </pc:spChg>
      </pc:sldChg>
      <pc:sldMasterChg chg="addSp delSp modSp mod delSldLayout modSldLayout">
        <pc:chgData name="Yoel Kortick" userId="167978f5-7f40-4909-85d5-d4149554ad4e" providerId="ADAL" clId="{05D70DEB-D320-4A5B-8DE7-FD4571D61581}" dt="2024-08-20T07:08:19.362" v="8" actId="14100"/>
        <pc:sldMasterMkLst>
          <pc:docMk/>
          <pc:sldMasterMk cId="2149381290" sldId="2147483648"/>
        </pc:sldMasterMkLst>
        <pc:picChg chg="del">
          <ac:chgData name="Yoel Kortick" userId="167978f5-7f40-4909-85d5-d4149554ad4e" providerId="ADAL" clId="{05D70DEB-D320-4A5B-8DE7-FD4571D61581}" dt="2024-08-20T07:08:14.596" v="6" actId="478"/>
          <ac:picMkLst>
            <pc:docMk/>
            <pc:sldMasterMk cId="2149381290" sldId="2147483648"/>
            <ac:picMk id="4" creationId="{00000000-0000-0000-0000-000000000000}"/>
          </ac:picMkLst>
        </pc:picChg>
        <pc:picChg chg="add mod">
          <ac:chgData name="Yoel Kortick" userId="167978f5-7f40-4909-85d5-d4149554ad4e" providerId="ADAL" clId="{05D70DEB-D320-4A5B-8DE7-FD4571D61581}" dt="2024-08-20T07:08:19.362" v="8" actId="14100"/>
          <ac:picMkLst>
            <pc:docMk/>
            <pc:sldMasterMk cId="2149381290" sldId="2147483648"/>
            <ac:picMk id="5" creationId="{8CA79D39-0F3E-728C-2D9B-9383E5F0EAA2}"/>
          </ac:picMkLst>
        </pc:picChg>
        <pc:sldLayoutChg chg="addSp delSp modSp mod">
          <pc:chgData name="Yoel Kortick" userId="167978f5-7f40-4909-85d5-d4149554ad4e" providerId="ADAL" clId="{05D70DEB-D320-4A5B-8DE7-FD4571D61581}" dt="2024-08-20T07:07:39.538" v="5"/>
          <pc:sldLayoutMkLst>
            <pc:docMk/>
            <pc:sldMasterMk cId="2149381290" sldId="2147483648"/>
            <pc:sldLayoutMk cId="3854527852" sldId="2147483809"/>
          </pc:sldLayoutMkLst>
          <pc:picChg chg="add mod">
            <ac:chgData name="Yoel Kortick" userId="167978f5-7f40-4909-85d5-d4149554ad4e" providerId="ADAL" clId="{05D70DEB-D320-4A5B-8DE7-FD4571D61581}" dt="2024-08-20T07:07:39.538" v="5"/>
            <ac:picMkLst>
              <pc:docMk/>
              <pc:sldMasterMk cId="2149381290" sldId="2147483648"/>
              <pc:sldLayoutMk cId="3854527852" sldId="2147483809"/>
              <ac:picMk id="2" creationId="{664E9557-8FD5-8A19-26E5-170F9FF51F2C}"/>
            </ac:picMkLst>
          </pc:picChg>
          <pc:picChg chg="del">
            <ac:chgData name="Yoel Kortick" userId="167978f5-7f40-4909-85d5-d4149554ad4e" providerId="ADAL" clId="{05D70DEB-D320-4A5B-8DE7-FD4571D61581}" dt="2024-08-20T07:07:38.551" v="4" actId="478"/>
            <ac:picMkLst>
              <pc:docMk/>
              <pc:sldMasterMk cId="2149381290" sldId="2147483648"/>
              <pc:sldLayoutMk cId="3854527852" sldId="2147483809"/>
              <ac:picMk id="6" creationId="{656C75CC-304E-4609-AA93-E8AC9A8C40FA}"/>
            </ac:picMkLst>
          </pc:picChg>
        </pc:sldLayoutChg>
        <pc:sldLayoutChg chg="del">
          <pc:chgData name="Yoel Kortick" userId="167978f5-7f40-4909-85d5-d4149554ad4e" providerId="ADAL" clId="{05D70DEB-D320-4A5B-8DE7-FD4571D61581}" dt="2024-08-20T07:06:57.842" v="1" actId="47"/>
          <pc:sldLayoutMkLst>
            <pc:docMk/>
            <pc:sldMasterMk cId="2149381290" sldId="2147483648"/>
            <pc:sldLayoutMk cId="291069378" sldId="2147483833"/>
          </pc:sldLayoutMkLst>
        </pc:sldLayoutChg>
        <pc:sldLayoutChg chg="del">
          <pc:chgData name="Yoel Kortick" userId="167978f5-7f40-4909-85d5-d4149554ad4e" providerId="ADAL" clId="{05D70DEB-D320-4A5B-8DE7-FD4571D61581}" dt="2024-08-20T07:06:57.842" v="1" actId="47"/>
          <pc:sldLayoutMkLst>
            <pc:docMk/>
            <pc:sldMasterMk cId="2149381290" sldId="2147483648"/>
            <pc:sldLayoutMk cId="1844138226" sldId="2147483834"/>
          </pc:sldLayoutMkLst>
        </pc:sldLayoutChg>
      </pc:sldMasterChg>
      <pc:sldMasterChg chg="addSp delSp modSp mod modSldLayout">
        <pc:chgData name="Yoel Kortick" userId="167978f5-7f40-4909-85d5-d4149554ad4e" providerId="ADAL" clId="{05D70DEB-D320-4A5B-8DE7-FD4571D61581}" dt="2024-08-20T07:14:12.756" v="95" actId="20577"/>
        <pc:sldMasterMkLst>
          <pc:docMk/>
          <pc:sldMasterMk cId="3258395433" sldId="2147483810"/>
        </pc:sldMasterMkLst>
        <pc:spChg chg="mod">
          <ac:chgData name="Yoel Kortick" userId="167978f5-7f40-4909-85d5-d4149554ad4e" providerId="ADAL" clId="{05D70DEB-D320-4A5B-8DE7-FD4571D61581}" dt="2024-08-20T07:14:12.756" v="95" actId="20577"/>
          <ac:spMkLst>
            <pc:docMk/>
            <pc:sldMasterMk cId="3258395433" sldId="2147483810"/>
            <ac:spMk id="27" creationId="{00000000-0000-0000-0000-000000000000}"/>
          </ac:spMkLst>
        </pc:spChg>
        <pc:picChg chg="add mod">
          <ac:chgData name="Yoel Kortick" userId="167978f5-7f40-4909-85d5-d4149554ad4e" providerId="ADAL" clId="{05D70DEB-D320-4A5B-8DE7-FD4571D61581}" dt="2024-08-20T07:11:14.354" v="68" actId="1076"/>
          <ac:picMkLst>
            <pc:docMk/>
            <pc:sldMasterMk cId="3258395433" sldId="2147483810"/>
            <ac:picMk id="5" creationId="{BC0BF308-9C2B-3609-A2AE-109BF76DA5C3}"/>
          </ac:picMkLst>
        </pc:picChg>
        <pc:picChg chg="add del">
          <ac:chgData name="Yoel Kortick" userId="167978f5-7f40-4909-85d5-d4149554ad4e" providerId="ADAL" clId="{05D70DEB-D320-4A5B-8DE7-FD4571D61581}" dt="2024-08-20T07:11:00.482" v="64" actId="478"/>
          <ac:picMkLst>
            <pc:docMk/>
            <pc:sldMasterMk cId="3258395433" sldId="2147483810"/>
            <ac:picMk id="10" creationId="{64EAC6E9-8ACD-4B43-A468-1C69E0B7F7D6}"/>
          </ac:picMkLst>
        </pc:picChg>
        <pc:sldLayoutChg chg="addSp delSp modSp mod">
          <pc:chgData name="Yoel Kortick" userId="167978f5-7f40-4909-85d5-d4149554ad4e" providerId="ADAL" clId="{05D70DEB-D320-4A5B-8DE7-FD4571D61581}" dt="2024-08-20T07:08:56.076" v="20" actId="1036"/>
          <pc:sldLayoutMkLst>
            <pc:docMk/>
            <pc:sldMasterMk cId="3258395433" sldId="2147483810"/>
            <pc:sldLayoutMk cId="3968979592" sldId="2147483816"/>
          </pc:sldLayoutMkLst>
          <pc:picChg chg="add mod">
            <ac:chgData name="Yoel Kortick" userId="167978f5-7f40-4909-85d5-d4149554ad4e" providerId="ADAL" clId="{05D70DEB-D320-4A5B-8DE7-FD4571D61581}" dt="2024-08-20T07:08:56.076" v="20" actId="1036"/>
            <ac:picMkLst>
              <pc:docMk/>
              <pc:sldMasterMk cId="3258395433" sldId="2147483810"/>
              <pc:sldLayoutMk cId="3968979592" sldId="2147483816"/>
              <ac:picMk id="2" creationId="{3E3A9C27-A58D-3A68-3860-C7922711F5A2}"/>
            </ac:picMkLst>
          </pc:picChg>
          <pc:picChg chg="mod">
            <ac:chgData name="Yoel Kortick" userId="167978f5-7f40-4909-85d5-d4149554ad4e" providerId="ADAL" clId="{05D70DEB-D320-4A5B-8DE7-FD4571D61581}" dt="2024-08-20T07:08:53.286" v="13" actId="1076"/>
            <ac:picMkLst>
              <pc:docMk/>
              <pc:sldMasterMk cId="3258395433" sldId="2147483810"/>
              <pc:sldLayoutMk cId="3968979592" sldId="2147483816"/>
              <ac:picMk id="3" creationId="{FB756879-1046-4B2E-B28C-F6FC7159B68F}"/>
            </ac:picMkLst>
          </pc:picChg>
          <pc:picChg chg="del">
            <ac:chgData name="Yoel Kortick" userId="167978f5-7f40-4909-85d5-d4149554ad4e" providerId="ADAL" clId="{05D70DEB-D320-4A5B-8DE7-FD4571D61581}" dt="2024-08-20T07:08:40.922" v="9" actId="478"/>
            <ac:picMkLst>
              <pc:docMk/>
              <pc:sldMasterMk cId="3258395433" sldId="2147483810"/>
              <pc:sldLayoutMk cId="3968979592" sldId="2147483816"/>
              <ac:picMk id="6" creationId="{656C75CC-304E-4609-AA93-E8AC9A8C40FA}"/>
            </ac:picMkLst>
          </pc:picChg>
        </pc:sldLayoutChg>
        <pc:sldLayoutChg chg="addSp delSp modSp mod">
          <pc:chgData name="Yoel Kortick" userId="167978f5-7f40-4909-85d5-d4149554ad4e" providerId="ADAL" clId="{05D70DEB-D320-4A5B-8DE7-FD4571D61581}" dt="2024-08-20T07:09:30.400" v="48" actId="1038"/>
          <pc:sldLayoutMkLst>
            <pc:docMk/>
            <pc:sldMasterMk cId="3258395433" sldId="2147483810"/>
            <pc:sldLayoutMk cId="2361598744" sldId="2147483817"/>
          </pc:sldLayoutMkLst>
          <pc:picChg chg="add mod">
            <ac:chgData name="Yoel Kortick" userId="167978f5-7f40-4909-85d5-d4149554ad4e" providerId="ADAL" clId="{05D70DEB-D320-4A5B-8DE7-FD4571D61581}" dt="2024-08-20T07:09:30.400" v="48" actId="1038"/>
            <ac:picMkLst>
              <pc:docMk/>
              <pc:sldMasterMk cId="3258395433" sldId="2147483810"/>
              <pc:sldLayoutMk cId="2361598744" sldId="2147483817"/>
              <ac:picMk id="2" creationId="{2E66D38D-C129-AFA2-4F2F-21AEFF4E7CA1}"/>
            </ac:picMkLst>
          </pc:picChg>
          <pc:picChg chg="del">
            <ac:chgData name="Yoel Kortick" userId="167978f5-7f40-4909-85d5-d4149554ad4e" providerId="ADAL" clId="{05D70DEB-D320-4A5B-8DE7-FD4571D61581}" dt="2024-08-20T07:09:14.370" v="21" actId="478"/>
            <ac:picMkLst>
              <pc:docMk/>
              <pc:sldMasterMk cId="3258395433" sldId="2147483810"/>
              <pc:sldLayoutMk cId="2361598744" sldId="2147483817"/>
              <ac:picMk id="6" creationId="{1B9C4442-49AF-44B1-BD22-999375CA4D0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64E9557-8FD5-8A19-26E5-170F9FF51F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E3A9C27-A58D-3A68-3860-C7922711F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6376" y="4382230"/>
            <a:ext cx="95603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66D38D-C129-AFA2-4F2F-21AEFF4E7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1350" y="4817710"/>
            <a:ext cx="5311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7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CA79D39-0F3E-728C-2D9B-9383E5F0EAA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311820" y="4659982"/>
            <a:ext cx="639571" cy="3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2024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BF308-9C2B-3609-A2AE-109BF76DA5C3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460432" y="4754438"/>
            <a:ext cx="53557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000" dirty="0"/>
              <a:t>Consortia reporting in Alma Analytics for overlap analysis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Duplicate titles by 035a for NETWORK institution</a:t>
            </a: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168351"/>
          </a:xfrm>
        </p:spPr>
        <p:txBody>
          <a:bodyPr>
            <a:normAutofit/>
          </a:bodyPr>
          <a:lstStyle/>
          <a:p>
            <a:r>
              <a:rPr lang="en-US" dirty="0"/>
              <a:t>This is a list of titles which exist in the network zone institution and are duplicate titles. </a:t>
            </a:r>
          </a:p>
          <a:p>
            <a:r>
              <a:rPr lang="en-US" dirty="0"/>
              <a:t>The records are determined to be duplicates based on the 035 field subfield a.</a:t>
            </a:r>
          </a:p>
        </p:txBody>
      </p:sp>
    </p:spTree>
    <p:extLst>
      <p:ext uri="{BB962C8B-B14F-4D97-AF65-F5344CB8AC3E}">
        <p14:creationId xmlns:p14="http://schemas.microsoft.com/office/powerpoint/2010/main" val="184838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Duplicate titles by 035a for NETWORK institution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FF9B23-1DF4-4329-9DEB-26DF46AA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81162"/>
            <a:ext cx="6096000" cy="178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D27AE1-38D4-4FD2-AC31-432EA635371A}"/>
              </a:ext>
            </a:extLst>
          </p:cNvPr>
          <p:cNvSpPr txBox="1"/>
          <p:nvPr/>
        </p:nvSpPr>
        <p:spPr>
          <a:xfrm>
            <a:off x="3200450" y="2895242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0F3B6-C57C-4225-8311-3FCCCE369751}"/>
              </a:ext>
            </a:extLst>
          </p:cNvPr>
          <p:cNvSpPr/>
          <p:nvPr/>
        </p:nvSpPr>
        <p:spPr>
          <a:xfrm>
            <a:off x="1524000" y="2529770"/>
            <a:ext cx="1001316" cy="402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6BB746-1CD3-4B96-9A7E-A9978C1055BC}"/>
              </a:ext>
            </a:extLst>
          </p:cNvPr>
          <p:cNvCxnSpPr>
            <a:cxnSpLocks/>
          </p:cNvCxnSpPr>
          <p:nvPr/>
        </p:nvCxnSpPr>
        <p:spPr>
          <a:xfrm flipH="1" flipV="1">
            <a:off x="2525316" y="2846497"/>
            <a:ext cx="678532" cy="212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2390D-1796-4196-A069-BB3FF94CF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19998"/>
            <a:ext cx="6768752" cy="4195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Duplicate titles by 035a for NETWORK institution</a:t>
            </a:r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0F3B6-C57C-4225-8311-3FCCCE369751}"/>
              </a:ext>
            </a:extLst>
          </p:cNvPr>
          <p:cNvSpPr/>
          <p:nvPr/>
        </p:nvSpPr>
        <p:spPr>
          <a:xfrm>
            <a:off x="1979712" y="649761"/>
            <a:ext cx="2099685" cy="21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6BB746-1CD3-4B96-9A7E-A9978C1055BC}"/>
              </a:ext>
            </a:extLst>
          </p:cNvPr>
          <p:cNvCxnSpPr>
            <a:cxnSpLocks/>
          </p:cNvCxnSpPr>
          <p:nvPr/>
        </p:nvCxnSpPr>
        <p:spPr>
          <a:xfrm flipH="1" flipV="1">
            <a:off x="7114461" y="2524067"/>
            <a:ext cx="678532" cy="212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5DF043C-BD68-4823-83BF-56DFE9B3A54F}"/>
              </a:ext>
            </a:extLst>
          </p:cNvPr>
          <p:cNvSpPr/>
          <p:nvPr/>
        </p:nvSpPr>
        <p:spPr>
          <a:xfrm>
            <a:off x="2428561" y="983764"/>
            <a:ext cx="1674432" cy="21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441F2-D704-48D3-8ECA-84318C3777A3}"/>
              </a:ext>
            </a:extLst>
          </p:cNvPr>
          <p:cNvSpPr/>
          <p:nvPr/>
        </p:nvSpPr>
        <p:spPr>
          <a:xfrm>
            <a:off x="5364088" y="2409853"/>
            <a:ext cx="1674432" cy="21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AF8151-640C-47DA-824E-35A7BFC27BC8}"/>
              </a:ext>
            </a:extLst>
          </p:cNvPr>
          <p:cNvSpPr/>
          <p:nvPr/>
        </p:nvSpPr>
        <p:spPr>
          <a:xfrm>
            <a:off x="5364088" y="3900457"/>
            <a:ext cx="1674432" cy="21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0541D8-E440-426B-9828-929A29C85624}"/>
              </a:ext>
            </a:extLst>
          </p:cNvPr>
          <p:cNvCxnSpPr>
            <a:cxnSpLocks/>
          </p:cNvCxnSpPr>
          <p:nvPr/>
        </p:nvCxnSpPr>
        <p:spPr>
          <a:xfrm flipH="1" flipV="1">
            <a:off x="7113546" y="4014997"/>
            <a:ext cx="678532" cy="212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76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sz="2800" dirty="0"/>
              <a:t>Duplicate titles by ISBN for NETWORK institution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0059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Duplicate titles by ISBN for NETWORK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This report retrieves duplicate titles by field ISBN in a network zone institution and excludes titles linked to the CZ. </a:t>
            </a:r>
          </a:p>
          <a:p>
            <a:r>
              <a:rPr lang="en-US" dirty="0"/>
              <a:t>This report is designed to be run in the network zone.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212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Duplicate titles by ISBN for NETWORK institution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28B3AC-3C89-4393-975D-D166F52E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909637"/>
            <a:ext cx="6067425" cy="3324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762F98-FD2C-4963-B1B4-8D815DC2140B}"/>
              </a:ext>
            </a:extLst>
          </p:cNvPr>
          <p:cNvSpPr txBox="1"/>
          <p:nvPr/>
        </p:nvSpPr>
        <p:spPr>
          <a:xfrm>
            <a:off x="3230133" y="1977175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15B7A-F856-49DE-AC9C-94A40C8E1287}"/>
              </a:ext>
            </a:extLst>
          </p:cNvPr>
          <p:cNvSpPr/>
          <p:nvPr/>
        </p:nvSpPr>
        <p:spPr>
          <a:xfrm>
            <a:off x="1597655" y="1709995"/>
            <a:ext cx="1001316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2E2694-91D2-49BF-84B7-CF38EA382D92}"/>
              </a:ext>
            </a:extLst>
          </p:cNvPr>
          <p:cNvCxnSpPr>
            <a:cxnSpLocks/>
          </p:cNvCxnSpPr>
          <p:nvPr/>
        </p:nvCxnSpPr>
        <p:spPr>
          <a:xfrm flipH="1" flipV="1">
            <a:off x="2598971" y="1903794"/>
            <a:ext cx="631162" cy="2421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1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60818-52B2-49B0-9082-914E50A8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646479"/>
            <a:ext cx="7236296" cy="4011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Duplicate titles by ISBN for NETWORK institution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15B7A-F856-49DE-AC9C-94A40C8E1287}"/>
              </a:ext>
            </a:extLst>
          </p:cNvPr>
          <p:cNvSpPr/>
          <p:nvPr/>
        </p:nvSpPr>
        <p:spPr>
          <a:xfrm>
            <a:off x="1191022" y="646479"/>
            <a:ext cx="1872208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2F3A1-18A3-42CA-B8A9-0F27541BEDF2}"/>
              </a:ext>
            </a:extLst>
          </p:cNvPr>
          <p:cNvSpPr/>
          <p:nvPr/>
        </p:nvSpPr>
        <p:spPr>
          <a:xfrm>
            <a:off x="2267744" y="954622"/>
            <a:ext cx="1872208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730C8-B28F-4D9E-B5C4-8D06C51924B4}"/>
              </a:ext>
            </a:extLst>
          </p:cNvPr>
          <p:cNvSpPr/>
          <p:nvPr/>
        </p:nvSpPr>
        <p:spPr>
          <a:xfrm>
            <a:off x="4932039" y="2375780"/>
            <a:ext cx="1252651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F6927-731B-46DA-8041-E05A70AAFF80}"/>
              </a:ext>
            </a:extLst>
          </p:cNvPr>
          <p:cNvSpPr/>
          <p:nvPr/>
        </p:nvSpPr>
        <p:spPr>
          <a:xfrm>
            <a:off x="4841784" y="4373330"/>
            <a:ext cx="1252651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dirty="0"/>
              <a:t>Duplicate titles by ISSN for NETWORK institution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4034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Duplicate titles by ISSN for NETWORK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304598"/>
          </a:xfrm>
        </p:spPr>
        <p:txBody>
          <a:bodyPr>
            <a:normAutofit/>
          </a:bodyPr>
          <a:lstStyle/>
          <a:p>
            <a:r>
              <a:rPr lang="en-US" sz="2000" dirty="0"/>
              <a:t>This report retrieves duplicate titles by field ISSN in a network zone institution and excludes titles linked to the CZ. </a:t>
            </a:r>
          </a:p>
          <a:p>
            <a:r>
              <a:rPr lang="en-US" sz="2000" dirty="0"/>
              <a:t>This report is designed to be run in the network zone.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751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F896F1-5DF8-405C-A528-5F936DE3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585787"/>
            <a:ext cx="5553075" cy="3971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Duplicate titles by ISSN for NETWORK institution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3D6F5-E400-4B93-BAE4-593B0508BC4C}"/>
              </a:ext>
            </a:extLst>
          </p:cNvPr>
          <p:cNvSpPr txBox="1"/>
          <p:nvPr/>
        </p:nvSpPr>
        <p:spPr>
          <a:xfrm>
            <a:off x="3366113" y="3299881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BB457-6B99-489B-9F7A-6B4D7222E563}"/>
              </a:ext>
            </a:extLst>
          </p:cNvPr>
          <p:cNvSpPr/>
          <p:nvPr/>
        </p:nvSpPr>
        <p:spPr>
          <a:xfrm>
            <a:off x="1806759" y="1347614"/>
            <a:ext cx="1001316" cy="3210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29C38D-A9CA-451D-90A3-358EFA122A68}"/>
              </a:ext>
            </a:extLst>
          </p:cNvPr>
          <p:cNvCxnSpPr>
            <a:cxnSpLocks/>
          </p:cNvCxnSpPr>
          <p:nvPr/>
        </p:nvCxnSpPr>
        <p:spPr>
          <a:xfrm flipH="1" flipV="1">
            <a:off x="2819372" y="3435846"/>
            <a:ext cx="576064" cy="188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3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20338"/>
            <a:ext cx="8712968" cy="398400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Duplicate electronic collections in different member institutions linked to CZ</a:t>
            </a:r>
          </a:p>
          <a:p>
            <a:pPr lvl="1"/>
            <a:r>
              <a:rPr lang="en-US" dirty="0"/>
              <a:t>Duplicate titles by 035a for NETWORK institution</a:t>
            </a:r>
          </a:p>
          <a:p>
            <a:pPr lvl="1"/>
            <a:r>
              <a:rPr lang="en-US" dirty="0"/>
              <a:t>Duplicate titles by ISBN for NETWORK institution</a:t>
            </a:r>
          </a:p>
          <a:p>
            <a:pPr lvl="1"/>
            <a:r>
              <a:rPr lang="en-US" dirty="0"/>
              <a:t>Duplicate titles by ISSN for NETWORK institution</a:t>
            </a:r>
          </a:p>
          <a:p>
            <a:pPr lvl="1"/>
            <a:r>
              <a:rPr lang="en-US" dirty="0"/>
              <a:t>Duplicate titles by Title Author Combined and Normalized for NETWORK institution</a:t>
            </a:r>
          </a:p>
          <a:p>
            <a:pPr lvl="1"/>
            <a:r>
              <a:rPr lang="en-US" dirty="0"/>
              <a:t>Titles with inventory in only one institution based on field 035 subfield a with library and location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8B2B9-D30B-4D9C-9A42-005C172B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399"/>
            <a:ext cx="9144000" cy="37027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Duplicate titles by ISSN for NETWORK institution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BB457-6B99-489B-9F7A-6B4D7222E563}"/>
              </a:ext>
            </a:extLst>
          </p:cNvPr>
          <p:cNvSpPr/>
          <p:nvPr/>
        </p:nvSpPr>
        <p:spPr>
          <a:xfrm>
            <a:off x="899592" y="736274"/>
            <a:ext cx="1505372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2EFD7-8452-4BB8-AF4F-54BDD33895EC}"/>
              </a:ext>
            </a:extLst>
          </p:cNvPr>
          <p:cNvSpPr/>
          <p:nvPr/>
        </p:nvSpPr>
        <p:spPr>
          <a:xfrm>
            <a:off x="1547664" y="1152303"/>
            <a:ext cx="1505372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FF4912-D210-4B9F-BD7A-219CECCC7174}"/>
              </a:ext>
            </a:extLst>
          </p:cNvPr>
          <p:cNvCxnSpPr>
            <a:cxnSpLocks/>
          </p:cNvCxnSpPr>
          <p:nvPr/>
        </p:nvCxnSpPr>
        <p:spPr>
          <a:xfrm flipH="1" flipV="1">
            <a:off x="2416625" y="878521"/>
            <a:ext cx="576064" cy="188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27F258-E889-4A6C-B4C5-0F21F4206208}"/>
              </a:ext>
            </a:extLst>
          </p:cNvPr>
          <p:cNvCxnSpPr>
            <a:cxnSpLocks/>
          </p:cNvCxnSpPr>
          <p:nvPr/>
        </p:nvCxnSpPr>
        <p:spPr>
          <a:xfrm flipH="1" flipV="1">
            <a:off x="3048271" y="1349160"/>
            <a:ext cx="576064" cy="188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0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sz="2800" dirty="0"/>
              <a:t>Duplicate titles by Title Author Combined and Normalized for NETWORK institution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175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Duplicate titles by Title Author Combined and Normalized for NETWORK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952328"/>
          </a:xfrm>
        </p:spPr>
        <p:txBody>
          <a:bodyPr>
            <a:normAutofit/>
          </a:bodyPr>
          <a:lstStyle/>
          <a:p>
            <a:r>
              <a:rPr lang="en-US" dirty="0"/>
              <a:t>This report retrieves duplicate titles by field Title Author Combined and Normalized in a network zone institution and excludes titles linked to the CZ. </a:t>
            </a:r>
          </a:p>
          <a:p>
            <a:r>
              <a:rPr lang="en-US" dirty="0"/>
              <a:t>This report is designed to be run in the network zone.</a:t>
            </a:r>
          </a:p>
        </p:txBody>
      </p:sp>
    </p:spTree>
    <p:extLst>
      <p:ext uri="{BB962C8B-B14F-4D97-AF65-F5344CB8AC3E}">
        <p14:creationId xmlns:p14="http://schemas.microsoft.com/office/powerpoint/2010/main" val="416689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Duplicate titles by Title Author Combined and Normalized for NETWORK institution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5F228-ED00-47DC-8D4A-9F827C0B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433"/>
            <a:ext cx="9144000" cy="31206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FE3D15-72E4-4E7E-B1F4-D193D8DEE755}"/>
              </a:ext>
            </a:extLst>
          </p:cNvPr>
          <p:cNvSpPr txBox="1"/>
          <p:nvPr/>
        </p:nvSpPr>
        <p:spPr>
          <a:xfrm>
            <a:off x="2677135" y="1995686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988337-9E30-4E32-A849-6F2E0687D910}"/>
              </a:ext>
            </a:extLst>
          </p:cNvPr>
          <p:cNvSpPr/>
          <p:nvPr/>
        </p:nvSpPr>
        <p:spPr>
          <a:xfrm>
            <a:off x="107504" y="1635646"/>
            <a:ext cx="2448272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82BE5C-404A-48A7-9D0D-7B50E01540B8}"/>
              </a:ext>
            </a:extLst>
          </p:cNvPr>
          <p:cNvCxnSpPr>
            <a:cxnSpLocks/>
          </p:cNvCxnSpPr>
          <p:nvPr/>
        </p:nvCxnSpPr>
        <p:spPr>
          <a:xfrm flipH="1" flipV="1">
            <a:off x="1763688" y="1995686"/>
            <a:ext cx="913447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3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DC3D95-F968-4728-8315-2DB82D25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646"/>
            <a:ext cx="9144000" cy="3768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Duplicate titles by Title Author Combined and Normalized for NETWORK institution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988337-9E30-4E32-A849-6F2E0687D910}"/>
              </a:ext>
            </a:extLst>
          </p:cNvPr>
          <p:cNvSpPr/>
          <p:nvPr/>
        </p:nvSpPr>
        <p:spPr>
          <a:xfrm>
            <a:off x="539552" y="915566"/>
            <a:ext cx="3240360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4E19C-1801-4432-9ACA-A1822049BB75}"/>
              </a:ext>
            </a:extLst>
          </p:cNvPr>
          <p:cNvSpPr/>
          <p:nvPr/>
        </p:nvSpPr>
        <p:spPr>
          <a:xfrm>
            <a:off x="1691680" y="1279143"/>
            <a:ext cx="936104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C54B4-8063-4ED9-B317-3D3FA1BE39ED}"/>
              </a:ext>
            </a:extLst>
          </p:cNvPr>
          <p:cNvSpPr/>
          <p:nvPr/>
        </p:nvSpPr>
        <p:spPr>
          <a:xfrm>
            <a:off x="541974" y="2881048"/>
            <a:ext cx="3309945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7E727C-5722-49E1-A445-C66445CC2A45}"/>
              </a:ext>
            </a:extLst>
          </p:cNvPr>
          <p:cNvSpPr/>
          <p:nvPr/>
        </p:nvSpPr>
        <p:spPr>
          <a:xfrm>
            <a:off x="1694103" y="3244625"/>
            <a:ext cx="936104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dirty="0"/>
              <a:t>Titles with inventory in only one institution based on field 035 subfield a with library and location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2588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Titles with inventory in only one institution based on field 035 subfield a with library and 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41" y="771551"/>
            <a:ext cx="8666331" cy="2592287"/>
          </a:xfrm>
        </p:spPr>
        <p:txBody>
          <a:bodyPr>
            <a:normAutofit/>
          </a:bodyPr>
          <a:lstStyle/>
          <a:p>
            <a:r>
              <a:rPr lang="en-US" dirty="0"/>
              <a:t>This report retrieves titles held by only one institution in the consortia. </a:t>
            </a:r>
          </a:p>
          <a:p>
            <a:r>
              <a:rPr lang="en-US" dirty="0"/>
              <a:t>The analysis uses the field 035 subfield a as a basis for determining the uniqueness of the title. </a:t>
            </a:r>
          </a:p>
          <a:p>
            <a:r>
              <a:rPr lang="en-US" dirty="0"/>
              <a:t>This report is designed to be run in the network zone.</a:t>
            </a:r>
          </a:p>
        </p:txBody>
      </p:sp>
    </p:spTree>
    <p:extLst>
      <p:ext uri="{BB962C8B-B14F-4D97-AF65-F5344CB8AC3E}">
        <p14:creationId xmlns:p14="http://schemas.microsoft.com/office/powerpoint/2010/main" val="85874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Titles with inventory in only one institution based on field 035 subfield a with library and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7CD76-366B-4BB6-8638-32EBD243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85800"/>
            <a:ext cx="8915400" cy="3771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ADE21-83FF-472F-B92C-DFC1A74E4051}"/>
              </a:ext>
            </a:extLst>
          </p:cNvPr>
          <p:cNvSpPr txBox="1"/>
          <p:nvPr/>
        </p:nvSpPr>
        <p:spPr>
          <a:xfrm>
            <a:off x="1691680" y="3363838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74F79-B1E5-4929-B14F-2D1A9FE0AE50}"/>
              </a:ext>
            </a:extLst>
          </p:cNvPr>
          <p:cNvSpPr/>
          <p:nvPr/>
        </p:nvSpPr>
        <p:spPr>
          <a:xfrm>
            <a:off x="114300" y="4173205"/>
            <a:ext cx="1001316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CC222-0288-48F8-9CB2-6D94048599B2}"/>
              </a:ext>
            </a:extLst>
          </p:cNvPr>
          <p:cNvCxnSpPr/>
          <p:nvPr/>
        </p:nvCxnSpPr>
        <p:spPr>
          <a:xfrm flipH="1">
            <a:off x="1115616" y="4011910"/>
            <a:ext cx="576064" cy="2752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98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Titles with inventory in only one institution based on field 035 subfield a with library and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AFD-B3A3-444B-B589-48AD523C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14475"/>
            <a:ext cx="6172200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FE300C-AE96-4C96-AFAA-771D92C6AB88}"/>
              </a:ext>
            </a:extLst>
          </p:cNvPr>
          <p:cNvSpPr/>
          <p:nvPr/>
        </p:nvSpPr>
        <p:spPr>
          <a:xfrm>
            <a:off x="5148064" y="3147814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46583-E795-46D0-BB9F-5276545D046B}"/>
              </a:ext>
            </a:extLst>
          </p:cNvPr>
          <p:cNvSpPr/>
          <p:nvPr/>
        </p:nvSpPr>
        <p:spPr>
          <a:xfrm>
            <a:off x="5868144" y="2067694"/>
            <a:ext cx="12961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0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1630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Alma Analytics contains a wide variety of reports designed specifically for consortia.</a:t>
            </a:r>
          </a:p>
          <a:p>
            <a:r>
              <a:rPr lang="en-US" dirty="0"/>
              <a:t>These reports are in the default folder “/shared/Alma/Consortia/Reports”.</a:t>
            </a:r>
          </a:p>
          <a:p>
            <a:r>
              <a:rPr lang="en-US" dirty="0"/>
              <a:t>This presentation will focus on the reports which check for overlap among the same titles in different institutions of the consortia, including the network zone institution.</a:t>
            </a:r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7C843-3A62-4EB2-818D-C0983028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838503"/>
            <a:ext cx="7704856" cy="3960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FD7FE-C7D7-4466-BAF0-F608FBDBBE06}"/>
              </a:ext>
            </a:extLst>
          </p:cNvPr>
          <p:cNvSpPr/>
          <p:nvPr/>
        </p:nvSpPr>
        <p:spPr>
          <a:xfrm>
            <a:off x="5004048" y="851254"/>
            <a:ext cx="26642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dirty="0"/>
              <a:t>Duplicate electronic collections in different member institutions linked to CZ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7369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Duplicate electronic collections in different member institutions linked to CZ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168351"/>
          </a:xfrm>
        </p:spPr>
        <p:txBody>
          <a:bodyPr>
            <a:normAutofit/>
          </a:bodyPr>
          <a:lstStyle/>
          <a:p>
            <a:r>
              <a:rPr lang="en-US" dirty="0"/>
              <a:t>This is a list of electronic collections which have </a:t>
            </a:r>
            <a:r>
              <a:rPr lang="en-US"/>
              <a:t>been activated </a:t>
            </a:r>
            <a:r>
              <a:rPr lang="en-US" dirty="0"/>
              <a:t>via the CZ from multiple member institutions. </a:t>
            </a:r>
          </a:p>
          <a:p>
            <a:r>
              <a:rPr lang="en-US" dirty="0"/>
              <a:t>The electronic collections have not been activated from the network zone using the “available for” functionality and therefore cause many duplicate titles across the member institutions.</a:t>
            </a:r>
          </a:p>
        </p:txBody>
      </p:sp>
    </p:spTree>
    <p:extLst>
      <p:ext uri="{BB962C8B-B14F-4D97-AF65-F5344CB8AC3E}">
        <p14:creationId xmlns:p14="http://schemas.microsoft.com/office/powerpoint/2010/main" val="78473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Duplicate electronic collections in different member institutions linked to CZ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47A036-EEC4-4FAC-87E6-0D7CBFA31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052512"/>
            <a:ext cx="8982075" cy="3038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830CA3-EA2B-442A-BE85-D2F40A27FFA8}"/>
              </a:ext>
            </a:extLst>
          </p:cNvPr>
          <p:cNvSpPr txBox="1"/>
          <p:nvPr/>
        </p:nvSpPr>
        <p:spPr>
          <a:xfrm>
            <a:off x="2267744" y="2223406"/>
            <a:ext cx="297057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electronic collection and all corresponding portfolios have been activated in 13 different institutions instead of once in the CZ.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6F420-2B0B-4C5C-88D5-764AF422AC71}"/>
              </a:ext>
            </a:extLst>
          </p:cNvPr>
          <p:cNvSpPr/>
          <p:nvPr/>
        </p:nvSpPr>
        <p:spPr>
          <a:xfrm>
            <a:off x="143026" y="2603648"/>
            <a:ext cx="1332629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5F8E59-0E2C-4C65-85A4-C77C2F25E3CA}"/>
              </a:ext>
            </a:extLst>
          </p:cNvPr>
          <p:cNvCxnSpPr>
            <a:cxnSpLocks/>
          </p:cNvCxnSpPr>
          <p:nvPr/>
        </p:nvCxnSpPr>
        <p:spPr>
          <a:xfrm flipH="1" flipV="1">
            <a:off x="1475656" y="2787774"/>
            <a:ext cx="792088" cy="115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sz="2800" dirty="0"/>
              <a:t>Duplicate titles by 035a for NETWORK institution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9127432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20132</TotalTime>
  <Words>679</Words>
  <Application>Microsoft Office PowerPoint</Application>
  <PresentationFormat>On-screen Show (16:9)</PresentationFormat>
  <Paragraphs>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Introduction </vt:lpstr>
      <vt:lpstr>Duplicate electronic collections in different member institutions linked to CZ</vt:lpstr>
      <vt:lpstr>Duplicate electronic collections in different member institutions linked to CZ</vt:lpstr>
      <vt:lpstr>Duplicate electronic collections in different member institutions linked to CZ</vt:lpstr>
      <vt:lpstr>Duplicate titles by 035a for NETWORK institution</vt:lpstr>
      <vt:lpstr>Duplicate titles by 035a for NETWORK institution</vt:lpstr>
      <vt:lpstr>Duplicate titles by 035a for NETWORK institution</vt:lpstr>
      <vt:lpstr>Duplicate titles by 035a for NETWORK institution</vt:lpstr>
      <vt:lpstr>Duplicate titles by ISBN for NETWORK institution</vt:lpstr>
      <vt:lpstr>Duplicate titles by ISBN for NETWORK institution</vt:lpstr>
      <vt:lpstr>Duplicate titles by ISBN for NETWORK institution</vt:lpstr>
      <vt:lpstr>Duplicate titles by ISBN for NETWORK institution</vt:lpstr>
      <vt:lpstr>Duplicate titles by ISSN for NETWORK institution</vt:lpstr>
      <vt:lpstr>Duplicate titles by ISSN for NETWORK institution</vt:lpstr>
      <vt:lpstr>Duplicate titles by ISSN for NETWORK institution</vt:lpstr>
      <vt:lpstr>Duplicate titles by ISSN for NETWORK institution</vt:lpstr>
      <vt:lpstr>Duplicate titles by Title Author Combined and Normalized for NETWORK institution</vt:lpstr>
      <vt:lpstr>Duplicate titles by Title Author Combined and Normalized for NETWORK institution</vt:lpstr>
      <vt:lpstr>Duplicate titles by Title Author Combined and Normalized for NETWORK institution</vt:lpstr>
      <vt:lpstr>Duplicate titles by Title Author Combined and Normalized for NETWORK institution</vt:lpstr>
      <vt:lpstr>Titles with inventory in only one institution based on field 035 subfield a with library and location</vt:lpstr>
      <vt:lpstr>Titles with inventory in only one institution based on field 035 subfield a with library and location</vt:lpstr>
      <vt:lpstr>Titles with inventory in only one institution based on field 035 subfield a with library and location</vt:lpstr>
      <vt:lpstr>Titles with inventory in only one institution based on field 035 subfield a with library and location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1816</cp:revision>
  <dcterms:created xsi:type="dcterms:W3CDTF">2017-01-02T15:10:30Z</dcterms:created>
  <dcterms:modified xsi:type="dcterms:W3CDTF">2024-08-20T07:14:51Z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